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3" r:id="rId4"/>
    <p:sldId id="269" r:id="rId5"/>
    <p:sldId id="264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24" autoAdjust="0"/>
  </p:normalViewPr>
  <p:slideViewPr>
    <p:cSldViewPr>
      <p:cViewPr varScale="1">
        <p:scale>
          <a:sx n="85" d="100"/>
          <a:sy n="85" d="100"/>
        </p:scale>
        <p:origin x="1548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45269-1DA5-4871-A635-8B139AA8E64A}" type="datetimeFigureOut">
              <a:rPr lang="en-US" smtClean="0"/>
              <a:pPr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4D447-BE60-4742-853D-AF0C0CE16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b="1" dirty="0"/>
              <a:t>Introduction to Philosophy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7620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Course Expectations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</a:rPr>
              <a:t>Course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/>
              <a:t>Attendance:  10% </a:t>
            </a:r>
          </a:p>
          <a:p>
            <a:pPr marL="514350" indent="-514350" algn="ctr">
              <a:buNone/>
            </a:pPr>
            <a:r>
              <a:rPr lang="en-US" dirty="0"/>
              <a:t>”</a:t>
            </a:r>
            <a:r>
              <a:rPr lang="en-US" sz="2400" i="1" dirty="0"/>
              <a:t>Bring your body, your mind will follow</a:t>
            </a:r>
            <a:r>
              <a:rPr lang="en-US" sz="2400" dirty="0"/>
              <a:t>.</a:t>
            </a:r>
            <a:r>
              <a:rPr lang="en-US" dirty="0"/>
              <a:t>”</a:t>
            </a:r>
          </a:p>
          <a:p>
            <a:pPr marL="514350" indent="-514350"/>
            <a:r>
              <a:rPr lang="en-US" dirty="0"/>
              <a:t>Chapter Reviews &amp; Essays:  25% &amp; 25%</a:t>
            </a:r>
          </a:p>
          <a:p>
            <a:pPr marL="514350" indent="-514350" algn="ctr">
              <a:buNone/>
            </a:pPr>
            <a:r>
              <a:rPr lang="en-US" sz="2400" dirty="0"/>
              <a:t>“</a:t>
            </a:r>
            <a:r>
              <a:rPr lang="en-US" sz="2400" i="1" dirty="0"/>
              <a:t>Take home, relax, no sweat</a:t>
            </a:r>
            <a:r>
              <a:rPr lang="en-US" sz="2400" dirty="0"/>
              <a:t>.”</a:t>
            </a:r>
          </a:p>
          <a:p>
            <a:pPr marL="514350" indent="-514350"/>
            <a:r>
              <a:rPr lang="en-US" dirty="0"/>
              <a:t>Major Essay:  40%</a:t>
            </a:r>
          </a:p>
          <a:p>
            <a:pPr marL="514350" indent="-514350" algn="ctr">
              <a:buNone/>
            </a:pPr>
            <a:r>
              <a:rPr lang="en-US" sz="2400" dirty="0"/>
              <a:t>“</a:t>
            </a:r>
            <a:r>
              <a:rPr lang="en-US" sz="2400" i="1" dirty="0"/>
              <a:t>Articulate, argue, and persuade</a:t>
            </a:r>
            <a:r>
              <a:rPr lang="en-US" sz="2400" dirty="0"/>
              <a:t>.”</a:t>
            </a:r>
          </a:p>
          <a:p>
            <a:pPr marL="514350" indent="-514350" algn="ctr">
              <a:buNone/>
            </a:pPr>
            <a:r>
              <a:rPr lang="en-US" sz="2400" dirty="0"/>
              <a:t> </a:t>
            </a:r>
          </a:p>
          <a:p>
            <a:pPr marL="514350" indent="-514350"/>
            <a:r>
              <a:rPr lang="en-US" b="1" dirty="0">
                <a:solidFill>
                  <a:srgbClr val="C00000"/>
                </a:solidFill>
              </a:rPr>
              <a:t>Extra Credit!</a:t>
            </a:r>
            <a:r>
              <a:rPr lang="en-US" b="1" dirty="0"/>
              <a:t>...</a:t>
            </a:r>
            <a:r>
              <a:rPr lang="en-US" sz="2400" dirty="0"/>
              <a:t>up to </a:t>
            </a:r>
            <a:r>
              <a:rPr lang="en-US" sz="4400" dirty="0"/>
              <a:t>5</a:t>
            </a:r>
            <a:r>
              <a:rPr lang="en-US" sz="2400" dirty="0"/>
              <a:t> points added to </a:t>
            </a:r>
            <a:r>
              <a:rPr lang="en-US" sz="2400" u="sng" dirty="0"/>
              <a:t>course grade</a:t>
            </a:r>
            <a:r>
              <a:rPr lang="en-US" sz="2400" dirty="0"/>
              <a:t>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Substance and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>
            <a:noAutofit/>
          </a:bodyPr>
          <a:lstStyle/>
          <a:p>
            <a:pPr lvl="1"/>
            <a:r>
              <a:rPr lang="en-US" b="1" dirty="0">
                <a:solidFill>
                  <a:srgbClr val="FF0000"/>
                </a:solidFill>
              </a:rPr>
              <a:t>Substance</a:t>
            </a:r>
            <a:r>
              <a:rPr lang="en-US" dirty="0"/>
              <a:t>…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Does the essay address the question(s) asked of it?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Does the essay reflect logical thought and effort?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/>
              <a:t>Does the essay make coherent sense?</a:t>
            </a:r>
          </a:p>
          <a:p>
            <a:pPr marL="971550" lvl="1" indent="-457200"/>
            <a:endParaRPr lang="en-US" b="1" dirty="0">
              <a:solidFill>
                <a:srgbClr val="FF0000"/>
              </a:solidFill>
            </a:endParaRPr>
          </a:p>
          <a:p>
            <a:pPr marL="971550" lvl="1" indent="-457200"/>
            <a:r>
              <a:rPr lang="en-US" b="1" dirty="0">
                <a:solidFill>
                  <a:srgbClr val="FF0000"/>
                </a:solidFill>
              </a:rPr>
              <a:t>Style</a:t>
            </a:r>
            <a:r>
              <a:rPr lang="en-US" dirty="0"/>
              <a:t>…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Is the essay grammatically sound?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If read out loud, does the essay read well?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If read out loud, does the essay’s argument flow naturally?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Chapter Review Essays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can expect about eight (8) or nine (9) chapter review essays, depending on the number of units we are able to cover.</a:t>
            </a:r>
          </a:p>
          <a:p>
            <a:r>
              <a:rPr lang="en-US" dirty="0"/>
              <a:t>You are responsible to keep track of what you have turned in and what you haven’t</a:t>
            </a:r>
          </a:p>
          <a:p>
            <a:r>
              <a:rPr lang="en-US" dirty="0"/>
              <a:t>This is 50% of our course grade…don’t fall asleep at the switch</a:t>
            </a:r>
          </a:p>
          <a:p>
            <a:r>
              <a:rPr lang="en-US" dirty="0"/>
              <a:t>Any of these questions can become a major essay if you wish to expand upon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least </a:t>
            </a:r>
            <a:r>
              <a:rPr lang="en-US" b="1" u="sng" dirty="0">
                <a:solidFill>
                  <a:srgbClr val="FF0000"/>
                </a:solidFill>
              </a:rPr>
              <a:t>2,000</a:t>
            </a:r>
            <a:r>
              <a:rPr lang="en-US" dirty="0"/>
              <a:t> words</a:t>
            </a:r>
          </a:p>
          <a:p>
            <a:r>
              <a:rPr lang="en-US" dirty="0"/>
              <a:t>Due no later than Final Exam date</a:t>
            </a:r>
          </a:p>
          <a:p>
            <a:r>
              <a:rPr lang="en-US" dirty="0"/>
              <a:t>Topic from class review essays or one preapproved by instructor</a:t>
            </a:r>
          </a:p>
          <a:p>
            <a:r>
              <a:rPr lang="en-US" dirty="0"/>
              <a:t>Essay should be personal, persuasive and reflect understanding of salient issues</a:t>
            </a:r>
          </a:p>
          <a:p>
            <a:r>
              <a:rPr lang="en-US" dirty="0"/>
              <a:t>Don’t just cut/paste information</a:t>
            </a:r>
          </a:p>
          <a:p>
            <a:r>
              <a:rPr lang="en-US" dirty="0"/>
              <a:t>I’m interested in “</a:t>
            </a:r>
            <a:r>
              <a:rPr lang="en-US" b="1" i="1" dirty="0">
                <a:solidFill>
                  <a:srgbClr val="FF0000"/>
                </a:solidFill>
              </a:rPr>
              <a:t>so what</a:t>
            </a:r>
            <a:r>
              <a:rPr lang="en-US" dirty="0"/>
              <a:t>” not “</a:t>
            </a:r>
            <a:r>
              <a:rPr lang="en-US" i="1" dirty="0"/>
              <a:t>what</a:t>
            </a:r>
            <a:r>
              <a:rPr lang="en-US" dirty="0"/>
              <a:t>” papers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need not wait until the last week of the course to do this</a:t>
            </a:r>
          </a:p>
          <a:p>
            <a:r>
              <a:rPr lang="en-US" dirty="0"/>
              <a:t>If you find a topic you want to write on earlier in the course, feel free to write it and I’ll proof if for you, offering suggestions PRN</a:t>
            </a:r>
          </a:p>
          <a:p>
            <a:r>
              <a:rPr lang="en-US" dirty="0"/>
              <a:t>Not “</a:t>
            </a:r>
            <a:r>
              <a:rPr lang="en-US" i="1" dirty="0"/>
              <a:t>a gotcha game</a:t>
            </a:r>
            <a:r>
              <a:rPr lang="en-US" dirty="0"/>
              <a:t>” assignment</a:t>
            </a:r>
          </a:p>
          <a:p>
            <a:r>
              <a:rPr lang="en-US" dirty="0"/>
              <a:t>I’m happy to help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320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Introduction to Philosophy</vt:lpstr>
      <vt:lpstr>Course Expectations</vt:lpstr>
      <vt:lpstr>Substance and Style</vt:lpstr>
      <vt:lpstr>Chapter Review Essays</vt:lpstr>
      <vt:lpstr>Major Essay</vt:lpstr>
      <vt:lpstr>Major Essay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Philosophy</dc:title>
  <dc:creator>Rev. Thomas E. Smith</dc:creator>
  <cp:lastModifiedBy>saad alqahtani</cp:lastModifiedBy>
  <cp:revision>21</cp:revision>
  <dcterms:created xsi:type="dcterms:W3CDTF">2014-08-11T12:49:53Z</dcterms:created>
  <dcterms:modified xsi:type="dcterms:W3CDTF">2017-12-06T23:06:11Z</dcterms:modified>
</cp:coreProperties>
</file>